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03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4" r:id="rId40"/>
    <p:sldId id="256" r:id="rId41"/>
    <p:sldId id="257" r:id="rId42"/>
    <p:sldId id="258" r:id="rId43"/>
    <p:sldId id="259" r:id="rId44"/>
    <p:sldId id="276" r:id="rId45"/>
    <p:sldId id="277" r:id="rId46"/>
    <p:sldId id="278" r:id="rId47"/>
    <p:sldId id="279" r:id="rId48"/>
    <p:sldId id="280" r:id="rId49"/>
    <p:sldId id="28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93" d="100"/>
          <a:sy n="93" d="100"/>
        </p:scale>
        <p:origin x="26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BE710-1534-4558-B6E8-7B23DEAFBD01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5F8DA-945C-4104-BF4D-EDDBF738A4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508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Unbeatean</a:t>
            </a:r>
            <a:r>
              <a:rPr lang="en-US" dirty="0"/>
              <a:t> Yuvraj's </a:t>
            </a:r>
            <a:r>
              <a:rPr lang="en-US" dirty="0" err="1"/>
              <a:t>Unbeatean</a:t>
            </a:r>
            <a:r>
              <a:rPr lang="en-US" dirty="0"/>
              <a:t> 77 Yuvraj's </a:t>
            </a:r>
            <a:r>
              <a:rPr lang="en-US" dirty="0" err="1"/>
              <a:t>Unbeatean</a:t>
            </a:r>
            <a:r>
              <a:rPr lang="en-US" dirty="0"/>
              <a:t> 77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8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38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Static method can not access non-static variable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08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constructor of class A: </a:t>
            </a:r>
          </a:p>
          <a:p>
            <a:r>
              <a:rPr lang="en-US" dirty="0"/>
              <a:t>a = 100</a:t>
            </a:r>
          </a:p>
          <a:p>
            <a:r>
              <a:rPr lang="en-US" dirty="0"/>
              <a:t>a = 333</a:t>
            </a:r>
          </a:p>
          <a:p>
            <a:r>
              <a:rPr lang="en-US" dirty="0"/>
              <a:t>-----in the constructor of class B: </a:t>
            </a:r>
          </a:p>
          <a:p>
            <a:r>
              <a:rPr lang="en-US" dirty="0"/>
              <a:t>b = 123.45</a:t>
            </a:r>
          </a:p>
          <a:p>
            <a:r>
              <a:rPr lang="en-US" dirty="0"/>
              <a:t>b = 3.14159</a:t>
            </a:r>
          </a:p>
          <a:p>
            <a:r>
              <a:rPr lang="en-US" dirty="0"/>
              <a:t>in main(): </a:t>
            </a:r>
          </a:p>
          <a:p>
            <a:r>
              <a:rPr lang="en-US" dirty="0" err="1"/>
              <a:t>objA.a</a:t>
            </a:r>
            <a:r>
              <a:rPr lang="en-US" dirty="0"/>
              <a:t> = 333</a:t>
            </a:r>
          </a:p>
          <a:p>
            <a:r>
              <a:rPr lang="en-US" dirty="0" err="1"/>
              <a:t>objB.b</a:t>
            </a:r>
            <a:r>
              <a:rPr lang="en-US" dirty="0"/>
              <a:t> = 3.14159</a:t>
            </a:r>
          </a:p>
          <a:p>
            <a:r>
              <a:rPr lang="en-US" dirty="0" err="1"/>
              <a:t>objA.a</a:t>
            </a:r>
            <a:r>
              <a:rPr lang="en-US" dirty="0"/>
              <a:t> = 222</a:t>
            </a:r>
          </a:p>
          <a:p>
            <a:r>
              <a:rPr lang="en-US" dirty="0" err="1"/>
              <a:t>objB.b</a:t>
            </a:r>
            <a:r>
              <a:rPr lang="en-US" dirty="0"/>
              <a:t> = 333.33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866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constructor of class A: </a:t>
            </a:r>
          </a:p>
          <a:p>
            <a:r>
              <a:rPr lang="en-US" dirty="0"/>
              <a:t>a = 100</a:t>
            </a:r>
          </a:p>
          <a:p>
            <a:r>
              <a:rPr lang="en-US" dirty="0"/>
              <a:t>a = 333</a:t>
            </a:r>
          </a:p>
          <a:p>
            <a:r>
              <a:rPr lang="en-US" dirty="0"/>
              <a:t>-----in the constructor of class B: </a:t>
            </a:r>
          </a:p>
          <a:p>
            <a:r>
              <a:rPr lang="en-US" dirty="0"/>
              <a:t>b = 123.45</a:t>
            </a:r>
          </a:p>
          <a:p>
            <a:r>
              <a:rPr lang="en-US" dirty="0"/>
              <a:t>b = 3.14159</a:t>
            </a:r>
          </a:p>
          <a:p>
            <a:r>
              <a:rPr lang="en-US" dirty="0"/>
              <a:t>in main(): </a:t>
            </a:r>
          </a:p>
          <a:p>
            <a:r>
              <a:rPr lang="en-US" dirty="0" err="1"/>
              <a:t>objB.b</a:t>
            </a:r>
            <a:r>
              <a:rPr lang="en-US" dirty="0"/>
              <a:t> = 3.14159</a:t>
            </a:r>
          </a:p>
          <a:p>
            <a:r>
              <a:rPr lang="en-US" dirty="0" err="1"/>
              <a:t>objB.b</a:t>
            </a:r>
            <a:r>
              <a:rPr lang="en-US" dirty="0"/>
              <a:t> = 333.33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10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main(): </a:t>
            </a:r>
          </a:p>
          <a:p>
            <a:r>
              <a:rPr lang="en-US" dirty="0"/>
              <a:t>a = 555</a:t>
            </a:r>
          </a:p>
          <a:p>
            <a:r>
              <a:rPr lang="en-US" dirty="0" err="1"/>
              <a:t>objB.a</a:t>
            </a:r>
            <a:r>
              <a:rPr lang="en-US" dirty="0"/>
              <a:t> = 2222</a:t>
            </a:r>
          </a:p>
          <a:p>
            <a:r>
              <a:rPr lang="en-US" dirty="0"/>
              <a:t>After roll back -----</a:t>
            </a:r>
          </a:p>
          <a:p>
            <a:r>
              <a:rPr lang="en-US" dirty="0"/>
              <a:t>a = 444</a:t>
            </a:r>
          </a:p>
          <a:p>
            <a:r>
              <a:rPr lang="en-US" dirty="0" err="1"/>
              <a:t>objA.a</a:t>
            </a:r>
            <a:r>
              <a:rPr lang="en-US" dirty="0"/>
              <a:t> = 77777</a:t>
            </a:r>
          </a:p>
          <a:p>
            <a:r>
              <a:rPr lang="en-US" dirty="0" err="1"/>
              <a:t>objB.a</a:t>
            </a:r>
            <a:r>
              <a:rPr lang="en-US" dirty="0"/>
              <a:t> = 333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88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in A = 100</a:t>
            </a:r>
          </a:p>
          <a:p>
            <a:r>
              <a:rPr lang="en-US" dirty="0"/>
              <a:t>a in B = 123</a:t>
            </a:r>
          </a:p>
          <a:p>
            <a:r>
              <a:rPr lang="en-US" dirty="0"/>
              <a:t>a in B = 123</a:t>
            </a:r>
          </a:p>
          <a:p>
            <a:r>
              <a:rPr lang="en-US" dirty="0"/>
              <a:t>a in C = 543</a:t>
            </a:r>
          </a:p>
          <a:p>
            <a:r>
              <a:rPr lang="en-US" dirty="0"/>
              <a:t>a in C = 543</a:t>
            </a:r>
          </a:p>
          <a:p>
            <a:r>
              <a:rPr lang="en-US" dirty="0"/>
              <a:t>a in C = 543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5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en-US" sz="1200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12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6 0 6 3 6 6 6 6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04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Can </a:t>
            </a:r>
            <a:r>
              <a:rPr lang="en-US" b="1" i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talk to you ?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27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37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/>
              <a:t>ClassCastException</a:t>
            </a:r>
            <a:endParaRPr lang="en-US" sz="1200" dirty="0"/>
          </a:p>
          <a:p>
            <a:r>
              <a:rPr lang="en-US" sz="1200" dirty="0"/>
              <a:t>In Line 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834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Output:</a:t>
            </a:r>
          </a:p>
          <a:p>
            <a:r>
              <a:rPr lang="en-US" dirty="0"/>
              <a:t>Inside 1</a:t>
            </a:r>
            <a:r>
              <a:rPr lang="en-US" baseline="30000" dirty="0"/>
              <a:t>st</a:t>
            </a:r>
            <a:r>
              <a:rPr lang="en-US" dirty="0"/>
              <a:t> Constructor </a:t>
            </a:r>
          </a:p>
          <a:p>
            <a:r>
              <a:rPr lang="en-US" dirty="0"/>
              <a:t>Inside 2</a:t>
            </a:r>
            <a:r>
              <a:rPr lang="en-US" baseline="30000" dirty="0"/>
              <a:t>nd</a:t>
            </a:r>
            <a:r>
              <a:rPr lang="en-US" dirty="0"/>
              <a:t> Constructor </a:t>
            </a:r>
          </a:p>
          <a:p>
            <a:r>
              <a:rPr lang="en-US" dirty="0"/>
              <a:t>Inside 3</a:t>
            </a:r>
            <a:r>
              <a:rPr lang="en-US" baseline="30000" dirty="0"/>
              <a:t>rd</a:t>
            </a:r>
            <a:r>
              <a:rPr lang="en-US" dirty="0"/>
              <a:t> Constructor</a:t>
            </a:r>
          </a:p>
          <a:p>
            <a:endParaRPr lang="en-US" dirty="0"/>
          </a:p>
          <a:p>
            <a:r>
              <a:rPr lang="en-US" dirty="0"/>
              <a:t>10 20</a:t>
            </a:r>
          </a:p>
          <a:p>
            <a:r>
              <a:rPr lang="en-US" dirty="0"/>
              <a:t>30 40</a:t>
            </a:r>
          </a:p>
          <a:p>
            <a:r>
              <a:rPr lang="en-US" dirty="0"/>
              <a:t>30  0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7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103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5248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Output:</a:t>
            </a:r>
            <a:endParaRPr lang="en-US" sz="1200" dirty="0"/>
          </a:p>
          <a:p>
            <a:r>
              <a:rPr lang="en-US" sz="1200" dirty="0"/>
              <a:t>{ 2.3 , 3.4 , 4.5 }</a:t>
            </a:r>
          </a:p>
          <a:p>
            <a:r>
              <a:rPr lang="en-US" sz="1200" dirty="0"/>
              <a:t>{ 3.4 , 4.5 , 3.4 }</a:t>
            </a:r>
          </a:p>
          <a:p>
            <a:r>
              <a:rPr lang="en-US" sz="1200" dirty="0"/>
              <a:t>{ 3.4 , 4.5 , 3.4 }</a:t>
            </a:r>
          </a:p>
          <a:p>
            <a:r>
              <a:rPr lang="en-US" sz="1200" dirty="0"/>
              <a:t>{ 4.5 , 3.4 , 4.5 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95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Output</a:t>
            </a:r>
            <a:endParaRPr lang="en-US" dirty="0"/>
          </a:p>
          <a:p>
            <a:r>
              <a:rPr lang="en-US" sz="1200" dirty="0"/>
              <a:t>[ 20 , 35.6 , 121.3 , C ]</a:t>
            </a:r>
          </a:p>
          <a:p>
            <a:r>
              <a:rPr lang="en-US" sz="1200" dirty="0"/>
              <a:t>[ 15 , 35.6 , 121.3 , C ]</a:t>
            </a:r>
          </a:p>
          <a:p>
            <a:r>
              <a:rPr lang="en-US" sz="1200" dirty="0"/>
              <a:t>[ 67, 67.0 , 67.0 ,    C ]</a:t>
            </a:r>
          </a:p>
          <a:p>
            <a:r>
              <a:rPr lang="en-US" sz="1200" dirty="0"/>
              <a:t>[ 15, 34.5 , 121.3 ,  C ]</a:t>
            </a:r>
          </a:p>
          <a:p>
            <a:r>
              <a:rPr lang="en-US" sz="1200" dirty="0"/>
              <a:t>[ 16, 16.0 , 16.0 ,    C ]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251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ABCBCC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8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The program will display the output as: 10,20,20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35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----------------------</a:t>
            </a:r>
          </a:p>
          <a:p>
            <a:r>
              <a:rPr lang="en-US" sz="1200" dirty="0"/>
              <a:t>Created A</a:t>
            </a:r>
          </a:p>
          <a:p>
            <a:r>
              <a:rPr lang="en-US" sz="1200" dirty="0"/>
              <a:t>----------------------</a:t>
            </a:r>
          </a:p>
          <a:p>
            <a:r>
              <a:rPr lang="en-US" sz="1200" dirty="0"/>
              <a:t>Created A</a:t>
            </a:r>
          </a:p>
          <a:p>
            <a:r>
              <a:rPr lang="en-US" sz="1200" dirty="0"/>
              <a:t>Created B</a:t>
            </a:r>
          </a:p>
          <a:p>
            <a:r>
              <a:rPr lang="en-US" sz="1200" dirty="0"/>
              <a:t>-----------------------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51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 3</a:t>
            </a:r>
          </a:p>
          <a:p>
            <a:r>
              <a:rPr lang="en-US" sz="1200" dirty="0"/>
              <a:t> 2</a:t>
            </a:r>
          </a:p>
          <a:p>
            <a:r>
              <a:rPr lang="en-US" sz="1200" dirty="0"/>
              <a:t> 1</a:t>
            </a:r>
          </a:p>
          <a:p>
            <a:r>
              <a:rPr lang="en-US" sz="1200" dirty="0"/>
              <a:t> 0</a:t>
            </a:r>
          </a:p>
          <a:p>
            <a:r>
              <a:rPr lang="en-US" sz="1200" dirty="0"/>
              <a:t>-1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46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1</a:t>
            </a:r>
          </a:p>
          <a:p>
            <a:r>
              <a:rPr lang="en-US" sz="1200" dirty="0"/>
              <a:t>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822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 dirty="0" err="1"/>
              <a:t>VUVuVvVTVt</a:t>
            </a:r>
            <a:endParaRPr lang="en-US" sz="9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18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ABBBBB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731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0</a:t>
            </a:r>
          </a:p>
          <a:p>
            <a:r>
              <a:rPr lang="en-US" sz="1200" dirty="0"/>
              <a:t>5</a:t>
            </a:r>
          </a:p>
          <a:p>
            <a:r>
              <a:rPr lang="en-US" sz="1200" dirty="0"/>
              <a:t>10</a:t>
            </a:r>
          </a:p>
          <a:p>
            <a:r>
              <a:rPr lang="en-US" sz="1200" dirty="0"/>
              <a:t>15</a:t>
            </a:r>
          </a:p>
          <a:p>
            <a:r>
              <a:rPr lang="en-US" sz="1200" dirty="0"/>
              <a:t>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469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630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620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</a:t>
            </a:r>
          </a:p>
          <a:p>
            <a:r>
              <a:rPr lang="en-US" dirty="0"/>
              <a:t>4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816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</a:p>
          <a:p>
            <a:r>
              <a:rPr lang="en-US" dirty="0"/>
              <a:t>3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7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16 16 297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467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26^25^24^23^22^21^20^19^18^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26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1,1,1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18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2 13</a:t>
            </a:r>
          </a:p>
          <a:p>
            <a:r>
              <a:rPr lang="en-US" dirty="0"/>
              <a:t>2 13</a:t>
            </a:r>
          </a:p>
          <a:p>
            <a:r>
              <a:rPr lang="en-US" dirty="0"/>
              <a:t>13 13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980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3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Samsumg</a:t>
            </a:r>
            <a:r>
              <a:rPr lang="en-US" dirty="0"/>
              <a:t> Wave 525 1 2048.0</a:t>
            </a:r>
          </a:p>
          <a:p>
            <a:r>
              <a:rPr lang="en-US" dirty="0"/>
              <a:t>Nokia Lumia 2 25000.0</a:t>
            </a:r>
          </a:p>
          <a:p>
            <a:r>
              <a:rPr lang="en-US" dirty="0"/>
              <a:t>Nokia Lumia 2 25000.0</a:t>
            </a:r>
          </a:p>
          <a:p>
            <a:r>
              <a:rPr lang="en-US" dirty="0" err="1"/>
              <a:t>Samsumg</a:t>
            </a:r>
            <a:r>
              <a:rPr lang="en-US" dirty="0"/>
              <a:t> Wave 525 1 2048.0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61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0 42 42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261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Error in Overloading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8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Animal </a:t>
            </a:r>
          </a:p>
          <a:p>
            <a:r>
              <a:rPr lang="en-US" dirty="0"/>
              <a:t>Dog</a:t>
            </a:r>
          </a:p>
          <a:p>
            <a:r>
              <a:rPr lang="en-US" dirty="0"/>
              <a:t>Animal </a:t>
            </a:r>
          </a:p>
          <a:p>
            <a:r>
              <a:rPr lang="en-US" dirty="0"/>
              <a:t>Dog</a:t>
            </a:r>
          </a:p>
          <a:p>
            <a:r>
              <a:rPr lang="en-US" dirty="0"/>
              <a:t>Baby Dog</a:t>
            </a:r>
          </a:p>
          <a:p>
            <a:r>
              <a:rPr lang="en-US" dirty="0"/>
              <a:t>Animal </a:t>
            </a:r>
          </a:p>
          <a:p>
            <a:r>
              <a:rPr lang="en-US" dirty="0"/>
              <a:t>Dog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19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Private variable can not access from object so we will use set, get function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78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not access function in other class without made an object from this other class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45F8DA-945C-4104-BF4D-EDDBF738A4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29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CBAEA-5FAF-4C1E-B222-E25F22F89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2F4CC-3292-4C8A-B41E-D26DF02B8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9E19F-6CB9-42F0-8564-5363E8749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9E664-62B9-4110-AE0F-0CF5F4004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03720-B4DA-4FB6-B98D-53CAA71B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77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3FE9D-960C-441B-87CA-2FD22A947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95D1E5-E45B-440A-A7AF-55FBB07C4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C68B8-5AFF-4427-8393-0F257D43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D175B-8782-421F-9ECF-16BBB4CC4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200C1-91E2-4E72-9BE2-96A650927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62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7EDC68-8FB4-4391-9A81-F8427248DB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254DDF-3D70-456C-9ED7-BDF4B53C2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B48FD-2106-428C-A592-E337FCF4F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6B0B4-1D30-420F-87E5-BE490F31E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5A75AB-2178-432F-A23D-37ECA686B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0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42CFD-A808-449B-B7E8-AEA7099AE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3BDD5-6B01-4932-982A-ACC0934F3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94706-5FC5-425D-B588-6DADCBD63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14B42-7E10-4832-A463-2D6CBFD62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7DA76-02EC-4C72-886B-2A6E3252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383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4945-12F3-461A-AAE2-5947EB5CF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B1CFB9-7512-4CBC-8C5E-5B5D63070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9CC9FE-4A39-4EC8-9D19-8715DCD4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365FA-F1A6-466D-B6A2-43A1ACE4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BC399-E883-4AD2-8F19-E39134C8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479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47E42-9400-4875-9179-A924C351E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B3A4-5090-4AE1-AA39-932A67D59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C00330-F235-4989-9E3E-E1890393F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F14482-05EC-4FDE-A9A0-01C198EDA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29F2FE-B7AB-4D43-AB58-5CA73115B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3E8F6-BA72-4C6B-B1B5-6630B5D02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7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91C0B-D41B-48DA-934F-ADA22EEC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46C00-A9EC-4A46-9BE6-AA286DCCD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DEE7F3-70E4-41FF-BA78-C02FF6D68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976E4F-8547-4FAF-9F5D-0D0718EDB2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5CB47-F7F9-4133-A400-67A8CDC8DB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37ADE0-20C2-41DD-9FAE-01DCB880D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19E78A-D95D-4D24-B2A1-A4DFE41FE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7EA580-B1DC-4695-8581-5109E454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07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8292-7088-4106-8DBA-013D45E58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325488-2BE5-435A-8FD4-E6F087760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241E5-205A-4A4F-8A9D-1C5821AD6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237DA9-ACA3-46E8-AA1C-33DE1C83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5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9739AD-249A-4767-85B5-C0626DB87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D2F8A-7A3B-436E-B17D-A11199D9C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CB89B9-BE6F-47B1-A743-73C83B39B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7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EB84B-6C96-473C-AF05-66AD0663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C547E-EB9D-4C8D-A542-D3C01CF6C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16190-37F7-48B6-AEB1-E91ECF5D6A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AA3E6-6E58-4567-988F-36F39E02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A0999-FEBB-429B-81FF-11FA5BCC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EA7C3-4689-47E8-BD1C-D1910A31F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3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02E0-919A-4DC4-8F12-D40EF13B7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A9FBC8-3AF3-4B80-B025-AEFBA01E4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9093E-31D0-458E-B648-AA9C3BB8F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45C595-392E-4426-9D3A-037DA884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679688-1FF2-41C6-AA1A-5928429F3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CB633-9029-426D-93A5-47675267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590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2A1884-16A2-485A-95FE-114008B2B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C7C153-6C3F-4BD7-B1AC-093EF6AA6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EE4F-04FA-4D16-8D29-B3C4D8CF01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F60B5-849F-49DB-818E-2438CB329DB5}" type="datetimeFigureOut">
              <a:rPr lang="en-US" smtClean="0"/>
              <a:t>1/8/2022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F209C-297F-4697-AEB8-A07BEED396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1F666-BDFD-4981-B53F-47EAFCA99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0151F-D2D8-4645-8537-4B43B64E8E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83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E9407-5E4D-4CC3-A434-19C42129AF2E}"/>
              </a:ext>
            </a:extLst>
          </p:cNvPr>
          <p:cNvSpPr txBox="1"/>
          <p:nvPr/>
        </p:nvSpPr>
        <p:spPr>
          <a:xfrm>
            <a:off x="1110219" y="2218623"/>
            <a:ext cx="1042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EG" sz="2400" dirty="0"/>
              <a:t>الاسئلة هنا من غير اختيارات عشان تتحل بورقة وقلم وتحاول تستنتج عموما الاجابة بدون وجود اختيارات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DF4C62-FA5E-4456-93F0-27C570947462}"/>
              </a:ext>
            </a:extLst>
          </p:cNvPr>
          <p:cNvSpPr txBox="1"/>
          <p:nvPr/>
        </p:nvSpPr>
        <p:spPr>
          <a:xfrm>
            <a:off x="3048699" y="3577548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3600" dirty="0"/>
              <a:t>وبرضة هيكون في اسئلة تانية ف سليد تاني بعد دة باذن الله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60C9E-4097-4C4F-8F58-384351813FF7}"/>
              </a:ext>
            </a:extLst>
          </p:cNvPr>
          <p:cNvSpPr txBox="1"/>
          <p:nvPr/>
        </p:nvSpPr>
        <p:spPr>
          <a:xfrm>
            <a:off x="2982097" y="90015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ar-EG" sz="1800" dirty="0"/>
              <a:t>الاسئلة هنا انا جايبها من امتحانات سابقة كنت عاملها ف هتلاقي ممكن بعض الاسئلة الصور فيها مش جودة عالية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09309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582C38-4655-41F5-9067-DF154F552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966" y="601009"/>
            <a:ext cx="9247874" cy="464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4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92CAA-D247-40D4-AF3A-AB8F54A3A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863" y="593125"/>
            <a:ext cx="9364274" cy="51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88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4CA673-2BCD-4D1A-9B5C-531DB1EFB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014" y="291013"/>
            <a:ext cx="9893543" cy="552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23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5ED187-2F7B-4625-AAF7-B5C16820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339" y="76200"/>
            <a:ext cx="4295775" cy="670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E5BCC0-57C4-4E4F-9584-C91624167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465" y="1614487"/>
            <a:ext cx="51435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316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2F40BF-C3BC-4DAA-A8B4-C4E114232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46" y="162182"/>
            <a:ext cx="4438650" cy="6648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142F13-43CB-40DC-9A05-70EF4A92D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818" y="686686"/>
            <a:ext cx="4694917" cy="37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8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0BEC6E8-B62B-4B53-A467-CD068B890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385" y="155899"/>
            <a:ext cx="3745832" cy="67021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0FACF0-DEF7-44F0-9E5B-C05214775C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162" y="592237"/>
            <a:ext cx="3854178" cy="53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11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4AF680-53C6-412B-87CB-6AB8558CB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401" y="96101"/>
            <a:ext cx="6424864" cy="666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9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3AAD31-589B-4E09-B3D4-61E03990C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628" y="218073"/>
            <a:ext cx="6410304" cy="64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00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F15B37-C682-4DA4-B6EB-74AC7B8FF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515623"/>
            <a:ext cx="70770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69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1AE5CD-6390-4675-93A3-31F74201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2" y="76200"/>
            <a:ext cx="7191375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7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AF124-85D6-4741-8F8D-3F6B3FDC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35" y="141384"/>
            <a:ext cx="5459330" cy="657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00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82D9D6-C265-4162-A4E6-8682F9FA7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252" y="0"/>
            <a:ext cx="7713496" cy="632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11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B7251-0565-4C0C-BF20-EB177E54A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353" y="369836"/>
            <a:ext cx="6939698" cy="588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14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192A82-1D0C-4E06-9F1D-740B98F4E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099" y="0"/>
            <a:ext cx="480060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26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30BD38-28A5-4675-B101-A9355A8FD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340" y="0"/>
            <a:ext cx="5676900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30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DA3D6F-2960-4EC0-BFE6-FE9E052BEC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40" y="624522"/>
            <a:ext cx="8507654" cy="5245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64346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97370A-86E7-4269-8B9F-B06315D7B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276" y="1076325"/>
            <a:ext cx="80486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8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0A83FD-E415-4737-8F08-1AFDE1051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41" y="377370"/>
            <a:ext cx="8953477" cy="43251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3D47AA-DD71-436D-9C32-C026E3D036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097" y="3381520"/>
            <a:ext cx="5705527" cy="343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734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6473E1-4E70-49C4-9F38-DF91EBEB8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31415"/>
            <a:ext cx="10210799" cy="659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96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C865D9-60D3-4409-8FB1-A735D69BC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684" y="350423"/>
            <a:ext cx="7860632" cy="615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69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73E4E3-F6C3-4699-AD24-AC5EF6A63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84" y="272845"/>
            <a:ext cx="10299032" cy="63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62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719B09-98B5-46E6-A6F6-DC776433A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08" y="411251"/>
            <a:ext cx="7306624" cy="60354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6E7E0A-7BED-4B52-BF14-5E815A47C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097" y="1496380"/>
            <a:ext cx="4227923" cy="349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6265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A8B3CB-AEF6-46D0-96AE-E477355A8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50290"/>
            <a:ext cx="7010399" cy="65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083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5155F2-5B91-4488-8676-761E710862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316" y="90715"/>
            <a:ext cx="7379368" cy="667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92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74C54-996C-4AE6-B50E-4D4321FF8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9" y="580807"/>
            <a:ext cx="10862483" cy="57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49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11644-C1C3-46EB-8CC1-73DCB6FE3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44" y="497765"/>
            <a:ext cx="10909912" cy="58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018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4903BE-C76B-404B-AE51-0E4AB19C2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2" y="553172"/>
            <a:ext cx="10264715" cy="575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357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08B798-A012-4D4F-A460-4D83EC055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29" y="618471"/>
            <a:ext cx="11564342" cy="562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42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862FE5-1297-4843-B664-C72B835BD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33" y="758145"/>
            <a:ext cx="10935534" cy="534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207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FE8167-6CDC-4948-9E54-1C8ADFB20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84" y="665418"/>
            <a:ext cx="8715832" cy="554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69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367E48-9E82-483B-B416-EB8D5ED73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32" y="-186"/>
            <a:ext cx="8967537" cy="6858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14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5C279D-CC56-48EA-9FA8-2E53AD3B2963}"/>
              </a:ext>
            </a:extLst>
          </p:cNvPr>
          <p:cNvSpPr txBox="1"/>
          <p:nvPr/>
        </p:nvSpPr>
        <p:spPr>
          <a:xfrm>
            <a:off x="528507" y="2548156"/>
            <a:ext cx="10539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ar-EG" sz="3200" dirty="0"/>
              <a:t>الاسئلة اللي جاية </a:t>
            </a:r>
            <a:br>
              <a:rPr lang="ar-EG" sz="3200" dirty="0"/>
            </a:br>
            <a:r>
              <a:rPr lang="ar-EG" sz="3200" dirty="0"/>
              <a:t>سليد فية السؤوال وسليد اللي وراه فيه حل السؤال </a:t>
            </a:r>
            <a:br>
              <a:rPr lang="ar-EG" sz="3200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41454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956B22-6556-49D8-B1C9-38C7C67A9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144" y="433387"/>
            <a:ext cx="86391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085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480D12-25F3-40EF-9116-C8CC96C9A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495" y="281867"/>
            <a:ext cx="6351421" cy="629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45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BD26B2-1ADC-47D4-A970-038B0A88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098" y="1714540"/>
            <a:ext cx="7226581" cy="28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336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2EE548-1AA3-4D4C-ADA3-E952F6819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31" y="1737879"/>
            <a:ext cx="96393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19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D1E505-FAA0-4AC3-93C3-B9597AAEE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074" y="2281447"/>
            <a:ext cx="5707851" cy="173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99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F0BB72-234A-44DD-966A-C67EFF157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936" y="246553"/>
            <a:ext cx="7425991" cy="613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57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4783A7-0C94-491E-9C37-C140EB44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2459" y="1317734"/>
            <a:ext cx="5604276" cy="35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7799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E2C866-CF93-4BBB-B74C-014FBE36B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927" y="0"/>
            <a:ext cx="4255731" cy="640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9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AF21B-8B87-455D-9472-5FEB7D80A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012" y="911616"/>
            <a:ext cx="6099976" cy="4851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000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E6AB7A-3DBC-4D73-A8F0-B6B153DD2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17" y="632051"/>
            <a:ext cx="67532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64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B9011-10F7-4CCA-B03E-ADEC62583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461" y="2415013"/>
            <a:ext cx="6529157" cy="139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423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5CE2B-FA38-4097-A095-4312E0D2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373" y="236652"/>
            <a:ext cx="6983260" cy="651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46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F09E76-0C7E-4D1C-A845-80F6F6F01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191" y="104635"/>
            <a:ext cx="6011240" cy="630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5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9EF99B-79BF-4079-8F4D-FCD8308BF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8507" y="409522"/>
            <a:ext cx="7454986" cy="570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78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4C35B2-9B46-4A1E-81BA-2AE884B8E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887" y="250533"/>
            <a:ext cx="4292225" cy="635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84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560576-2449-4D2F-8017-603FFCBB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578" y="548688"/>
            <a:ext cx="9205567" cy="50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0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504</Words>
  <Application>Microsoft Office PowerPoint</Application>
  <PresentationFormat>Widescreen</PresentationFormat>
  <Paragraphs>161</Paragraphs>
  <Slides>49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elfarouk omar</dc:creator>
  <cp:lastModifiedBy>elfarouk omar</cp:lastModifiedBy>
  <cp:revision>96</cp:revision>
  <dcterms:created xsi:type="dcterms:W3CDTF">2022-01-08T12:40:39Z</dcterms:created>
  <dcterms:modified xsi:type="dcterms:W3CDTF">2022-01-08T13:28:32Z</dcterms:modified>
</cp:coreProperties>
</file>